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1FD6DF4-F5C1-448B-B375-8785469F78A0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44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0" name="CustomShape 68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3" name="CustomShape 5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6" name="CustomShape 56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9" name="CustomShape 62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2" name="CustomShape 74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2" name="CustomShape 14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5" name="CustomShape 24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8" name="CustomShape 38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1" name="CustomShape 26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32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680" cy="125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680" cy="53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680" cy="535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680" cy="5356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s://github.com/andrehochuli/teaching/blob/main/ComputerVision/Lecture%2011%20-%20Image%20Segmentation/Lecture_11_Real_time_YOLOv4_Object_Detection_on_Webcam_in_Google_Colab_%7C_Images_and_Video.ipynb" TargetMode="External"/><Relationship Id="rId3" Type="http://schemas.openxmlformats.org/officeDocument/2006/relationships/hyperlink" Target="https://github.com/Asadullah-Dal17/yolov4-opencv-python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1%20-%20Image%20Segmentation/Lecture_11_Real_time_YOLOv4_Object_Detection_on_Webcam_in_Google_Colab_%7C_Images_and_Video.ipynb" TargetMode="External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11 – Image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39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2" name="CustomShape 4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41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4" name="CustomShape 42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5" name="Text Box 8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9640" cy="1251720"/>
          </a:xfrm>
          <a:prstGeom prst="rect">
            <a:avLst/>
          </a:prstGeom>
          <a:ln w="0">
            <a:noFill/>
          </a:ln>
        </p:spPr>
      </p:pic>
      <p:sp>
        <p:nvSpPr>
          <p:cNvPr id="157" name=""/>
          <p:cNvSpPr/>
          <p:nvPr/>
        </p:nvSpPr>
        <p:spPr>
          <a:xfrm>
            <a:off x="7560000" y="1087920"/>
            <a:ext cx="975600" cy="1251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43"/>
          <p:cNvSpPr/>
          <p:nvPr/>
        </p:nvSpPr>
        <p:spPr>
          <a:xfrm>
            <a:off x="360000" y="18295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1658160" y="2295720"/>
            <a:ext cx="6857280" cy="445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63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1" name="CustomShape 64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65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66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4" name="Text Box 12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9640" cy="125172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7560000" y="1087920"/>
            <a:ext cx="975600" cy="1251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7"/>
          <p:cNvSpPr/>
          <p:nvPr/>
        </p:nvSpPr>
        <p:spPr>
          <a:xfrm>
            <a:off x="360000" y="18295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B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i="1" lang="en-US" sz="1800" spc="-1" strike="noStrike">
                <a:solidFill>
                  <a:srgbClr val="2a6099"/>
                </a:solidFill>
                <a:latin typeface="Calibri"/>
                <a:ea typeface="DejaVu Sans"/>
                <a:hlinkClick r:id="rId2"/>
              </a:rPr>
              <a:t>[LINK]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(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)</a:t>
            </a:r>
            <a:endParaRPr b="0" lang="pt-BR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  <a:hlinkClick r:id="rId3"/>
              </a:rPr>
              <a:t>https://github.com/Asadullah-Dal17/yolov4-opencv-python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45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46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7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48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2" name="Text Box 9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9640" cy="125172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8820000" y="1267920"/>
            <a:ext cx="1075320" cy="1251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9"/>
          <p:cNvSpPr/>
          <p:nvPr/>
        </p:nvSpPr>
        <p:spPr>
          <a:xfrm>
            <a:off x="360000" y="18295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9000" cy="288072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9960" cy="289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5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 Segmentation – Mask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9" name="CustomShape 5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5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5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2" name="Text Box 10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9640" cy="1251720"/>
          </a:xfrm>
          <a:prstGeom prst="rect">
            <a:avLst/>
          </a:prstGeom>
          <a:ln w="0">
            <a:noFill/>
          </a:ln>
        </p:spPr>
      </p:pic>
      <p:sp>
        <p:nvSpPr>
          <p:cNvPr id="184" name=""/>
          <p:cNvSpPr/>
          <p:nvPr/>
        </p:nvSpPr>
        <p:spPr>
          <a:xfrm>
            <a:off x="8820000" y="1267920"/>
            <a:ext cx="1075320" cy="1251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55"/>
          <p:cNvSpPr/>
          <p:nvPr/>
        </p:nvSpPr>
        <p:spPr>
          <a:xfrm>
            <a:off x="360360" y="18295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13080" cy="4381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57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 Segmentation - UNET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8" name="CustomShape 5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5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60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1" name="Text Box 11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2" name="CustomShape 61"/>
          <p:cNvSpPr/>
          <p:nvPr/>
        </p:nvSpPr>
        <p:spPr>
          <a:xfrm>
            <a:off x="360000" y="18295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600240" cy="418500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/>
          <p:nvPr/>
        </p:nvSpPr>
        <p:spPr>
          <a:xfrm>
            <a:off x="1620000" y="2340000"/>
            <a:ext cx="3420000" cy="431676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"/>
          <p:cNvSpPr/>
          <p:nvPr/>
        </p:nvSpPr>
        <p:spPr>
          <a:xfrm>
            <a:off x="5040000" y="2340000"/>
            <a:ext cx="3420000" cy="431676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"/>
          <p:cNvSpPr/>
          <p:nvPr/>
        </p:nvSpPr>
        <p:spPr>
          <a:xfrm>
            <a:off x="1260000" y="4500000"/>
            <a:ext cx="900000" cy="18000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pt-BR" sz="1200" spc="-1" strike="noStrike">
                <a:latin typeface="Arial"/>
              </a:rPr>
              <a:t>Encoder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7920000" y="4500000"/>
            <a:ext cx="900000" cy="18000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pt-BR" sz="1200" spc="-1" strike="noStrike">
                <a:latin typeface="Arial"/>
              </a:rPr>
              <a:t>Decoder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9640" cy="1251720"/>
          </a:xfrm>
          <a:prstGeom prst="rect">
            <a:avLst/>
          </a:prstGeom>
          <a:ln w="0">
            <a:noFill/>
          </a:ln>
        </p:spPr>
      </p:pic>
      <p:sp>
        <p:nvSpPr>
          <p:cNvPr id="199" name=""/>
          <p:cNvSpPr/>
          <p:nvPr/>
        </p:nvSpPr>
        <p:spPr>
          <a:xfrm>
            <a:off x="8820360" y="1267920"/>
            <a:ext cx="1075320" cy="1251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69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1" name="CustomShape 7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2" name="CustomShape 71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72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4" name="Text Box 13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73"/>
          <p:cNvSpPr/>
          <p:nvPr/>
        </p:nvSpPr>
        <p:spPr>
          <a:xfrm>
            <a:off x="360000" y="18295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(Training and Inference)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2a6099"/>
                </a:solidFill>
                <a:latin typeface="Calibri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6660360" y="1267920"/>
            <a:ext cx="3239640" cy="1251720"/>
          </a:xfrm>
          <a:prstGeom prst="rect">
            <a:avLst/>
          </a:prstGeom>
          <a:ln w="0">
            <a:noFill/>
          </a:ln>
        </p:spPr>
      </p:pic>
      <p:sp>
        <p:nvSpPr>
          <p:cNvPr id="207" name=""/>
          <p:cNvSpPr/>
          <p:nvPr/>
        </p:nvSpPr>
        <p:spPr>
          <a:xfrm>
            <a:off x="8820360" y="1267920"/>
            <a:ext cx="1075320" cy="1251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97" name="Text Box 3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4400" cy="32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2" name="CustomShape 11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03" name="Text Box 2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9640" cy="305208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5320" cy="90216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8096040" y="825480"/>
            <a:ext cx="795600" cy="9021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" name="CustomShape 1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0" name="CustomShape 13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1" name="Text Box 1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0" t="15851" r="0" b="0"/>
          <a:stretch/>
        </p:blipFill>
        <p:spPr>
          <a:xfrm>
            <a:off x="2686320" y="2411280"/>
            <a:ext cx="5413320" cy="409212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5320" cy="902160"/>
          </a:xfrm>
          <a:prstGeom prst="rect">
            <a:avLst/>
          </a:prstGeom>
          <a:ln w="0">
            <a:noFill/>
          </a:ln>
        </p:spPr>
      </p:pic>
      <p:sp>
        <p:nvSpPr>
          <p:cNvPr id="114" name=""/>
          <p:cNvSpPr/>
          <p:nvPr/>
        </p:nvSpPr>
        <p:spPr>
          <a:xfrm>
            <a:off x="8096040" y="825480"/>
            <a:ext cx="795600" cy="9021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20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6" name="CustomShape 2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7" name="CustomShape 2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8" name="CustomShape 23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9" name="Text Box 5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5320" cy="90216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>
            <a:off x="8096040" y="825480"/>
            <a:ext cx="795600" cy="9021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5"/>
          <p:cNvSpPr/>
          <p:nvPr/>
        </p:nvSpPr>
        <p:spPr>
          <a:xfrm>
            <a:off x="360000" y="1836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9640" cy="25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33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5" name="CustomShape 34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35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36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8" name="Text Box 7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5320" cy="90216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8096040" y="825480"/>
            <a:ext cx="795600" cy="9021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7"/>
          <p:cNvSpPr/>
          <p:nvPr/>
        </p:nvSpPr>
        <p:spPr>
          <a:xfrm>
            <a:off x="360000" y="1836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9920" cy="360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4" name="CustomShape 1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1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19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7" name="Text Box 4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9640" cy="125172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7560000" y="1087920"/>
            <a:ext cx="975600" cy="1251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6080" cy="362268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25"/>
          <p:cNvSpPr/>
          <p:nvPr/>
        </p:nvSpPr>
        <p:spPr>
          <a:xfrm>
            <a:off x="360000" y="18295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27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3" name="CustomShape 2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2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5" name="CustomShape 30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6" name="Text Box 6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9640" cy="1251720"/>
          </a:xfrm>
          <a:prstGeom prst="rect">
            <a:avLst/>
          </a:prstGeom>
          <a:ln w="0">
            <a:noFill/>
          </a:ln>
        </p:spPr>
      </p:pic>
      <p:sp>
        <p:nvSpPr>
          <p:cNvPr id="148" name=""/>
          <p:cNvSpPr/>
          <p:nvPr/>
        </p:nvSpPr>
        <p:spPr>
          <a:xfrm>
            <a:off x="7560000" y="1087920"/>
            <a:ext cx="975600" cy="1251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1"/>
          <p:cNvSpPr/>
          <p:nvPr/>
        </p:nvSpPr>
        <p:spPr>
          <a:xfrm>
            <a:off x="360000" y="18295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(2015) 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698760" y="2992320"/>
            <a:ext cx="9020880" cy="33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5906</TotalTime>
  <Application>LibreOffice/7.3.6.2$Linux_X86_64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2022-11-01T12:02:39Z</dcterms:modified>
  <cp:revision>154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